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197"/>
  </p:normalViewPr>
  <p:slideViewPr>
    <p:cSldViewPr snapToGrid="0" snapToObjects="1">
      <p:cViewPr varScale="1">
        <p:scale>
          <a:sx n="45" d="100"/>
          <a:sy n="45" d="100"/>
        </p:scale>
        <p:origin x="21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8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1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43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1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7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7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9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33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9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1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1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957AC-F253-AA40-98D3-1A55566978A9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A044-7C20-0645-875B-3F361104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8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BC939A-6571-9770-FFE6-2DDDD44F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23475"/>
            <a:ext cx="5915025" cy="91333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Frutiger 57Cn" pitchFamily="2" charset="77"/>
              </a:rPr>
              <a:t>Elements of Trust worksheet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019A2A4-882B-03AB-1121-899B8DFEBD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351564"/>
              </p:ext>
            </p:extLst>
          </p:nvPr>
        </p:nvGraphicFramePr>
        <p:xfrm>
          <a:off x="471488" y="2184256"/>
          <a:ext cx="5915025" cy="622352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15025">
                  <a:extLst>
                    <a:ext uri="{9D8B030D-6E8A-4147-A177-3AD203B41FA5}">
                      <a16:colId xmlns:a16="http://schemas.microsoft.com/office/drawing/2014/main" val="1609187855"/>
                    </a:ext>
                  </a:extLst>
                </a:gridCol>
              </a:tblGrid>
              <a:tr h="1555882">
                <a:tc>
                  <a:txBody>
                    <a:bodyPr/>
                    <a:lstStyle/>
                    <a:p>
                      <a:r>
                        <a:rPr lang="en-US" sz="1800" dirty="0"/>
                        <a:t>ABLE </a:t>
                      </a:r>
                      <a:r>
                        <a:rPr lang="en-US" sz="1800" b="0" dirty="0"/>
                        <a:t>(Competence)</a:t>
                      </a:r>
                    </a:p>
                    <a:p>
                      <a:endParaRPr lang="en-US" sz="1100" b="0" dirty="0"/>
                    </a:p>
                    <a:p>
                      <a:r>
                        <a:rPr lang="en-US" sz="1600" dirty="0"/>
                        <a:t>   </a:t>
                      </a:r>
                      <a:r>
                        <a:rPr lang="en-US" sz="1600" b="0" dirty="0"/>
                        <a:t>Strengths: </a:t>
                      </a:r>
                    </a:p>
                    <a:p>
                      <a:endParaRPr lang="en-US" sz="1600" b="0" dirty="0"/>
                    </a:p>
                    <a:p>
                      <a:r>
                        <a:rPr lang="en-US" sz="1600" b="0" dirty="0"/>
                        <a:t>   Opportunities: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461788"/>
                  </a:ext>
                </a:extLst>
              </a:tr>
              <a:tr h="1555882">
                <a:tc>
                  <a:txBody>
                    <a:bodyPr/>
                    <a:lstStyle/>
                    <a:p>
                      <a:r>
                        <a:rPr lang="en-US" sz="1800" b="1" dirty="0"/>
                        <a:t>BELIEVABLE</a:t>
                      </a:r>
                      <a:r>
                        <a:rPr lang="en-US" sz="1800" dirty="0"/>
                        <a:t> (Sincerity)</a:t>
                      </a:r>
                    </a:p>
                    <a:p>
                      <a:endParaRPr lang="en-US" sz="1200" b="0" dirty="0"/>
                    </a:p>
                    <a:p>
                      <a:r>
                        <a:rPr lang="en-US" sz="1800" dirty="0"/>
                        <a:t>   </a:t>
                      </a:r>
                      <a:r>
                        <a:rPr lang="en-US" sz="1800" b="0" dirty="0"/>
                        <a:t>Strengths: </a:t>
                      </a:r>
                    </a:p>
                    <a:p>
                      <a:endParaRPr lang="en-US" sz="1800" b="0" dirty="0"/>
                    </a:p>
                    <a:p>
                      <a:r>
                        <a:rPr lang="en-US" sz="1800" b="0" dirty="0"/>
                        <a:t>   Opportunities: 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261604"/>
                  </a:ext>
                </a:extLst>
              </a:tr>
              <a:tr h="1555882">
                <a:tc>
                  <a:txBody>
                    <a:bodyPr/>
                    <a:lstStyle/>
                    <a:p>
                      <a:r>
                        <a:rPr lang="en-US" sz="1800" b="1" dirty="0"/>
                        <a:t>CONNECTED </a:t>
                      </a:r>
                      <a:r>
                        <a:rPr lang="en-US" sz="1800" b="0" dirty="0"/>
                        <a:t>(Care)</a:t>
                      </a:r>
                    </a:p>
                    <a:p>
                      <a:endParaRPr lang="en-US" sz="1200" b="0" dirty="0"/>
                    </a:p>
                    <a:p>
                      <a:r>
                        <a:rPr lang="en-US" sz="1800" dirty="0"/>
                        <a:t>   </a:t>
                      </a:r>
                      <a:r>
                        <a:rPr lang="en-US" sz="1800" b="0" dirty="0"/>
                        <a:t>Strengths: </a:t>
                      </a:r>
                    </a:p>
                    <a:p>
                      <a:endParaRPr lang="en-US" sz="1800" b="0" dirty="0"/>
                    </a:p>
                    <a:p>
                      <a:r>
                        <a:rPr lang="en-US" sz="1800" b="0" dirty="0"/>
                        <a:t>   Opportunities: </a:t>
                      </a:r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555929"/>
                  </a:ext>
                </a:extLst>
              </a:tr>
              <a:tr h="1555882">
                <a:tc>
                  <a:txBody>
                    <a:bodyPr/>
                    <a:lstStyle/>
                    <a:p>
                      <a:r>
                        <a:rPr lang="en-US" sz="1800" b="1" dirty="0"/>
                        <a:t>DEPENDABLE </a:t>
                      </a:r>
                      <a:r>
                        <a:rPr lang="en-US" sz="1800" b="0" dirty="0"/>
                        <a:t>(Reliability)</a:t>
                      </a:r>
                    </a:p>
                    <a:p>
                      <a:endParaRPr lang="en-US" sz="1200" b="0" dirty="0"/>
                    </a:p>
                    <a:p>
                      <a:r>
                        <a:rPr lang="en-US" sz="1800" dirty="0"/>
                        <a:t>   </a:t>
                      </a:r>
                      <a:r>
                        <a:rPr lang="en-US" sz="1800" b="0" dirty="0"/>
                        <a:t>Strengths: </a:t>
                      </a:r>
                    </a:p>
                    <a:p>
                      <a:endParaRPr lang="en-US" sz="1800" b="0" dirty="0"/>
                    </a:p>
                    <a:p>
                      <a:r>
                        <a:rPr lang="en-US" sz="1800" b="0" dirty="0"/>
                        <a:t>   Opportunities: </a:t>
                      </a:r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10374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A904737-581F-80ED-6C6F-677D722825BD}"/>
              </a:ext>
            </a:extLst>
          </p:cNvPr>
          <p:cNvSpPr txBox="1"/>
          <p:nvPr/>
        </p:nvSpPr>
        <p:spPr>
          <a:xfrm>
            <a:off x="258751" y="1239813"/>
            <a:ext cx="6340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What aspects of trust are most important for teamwork and cohesion? How should these elements be demonstrated to promote trust?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432507-C745-5AEB-CDFA-883E181C00CF}"/>
              </a:ext>
            </a:extLst>
          </p:cNvPr>
          <p:cNvSpPr txBox="1"/>
          <p:nvPr/>
        </p:nvSpPr>
        <p:spPr>
          <a:xfrm>
            <a:off x="471487" y="238809"/>
            <a:ext cx="3456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Team: 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413139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1517</TotalTime>
  <Words>69</Words>
  <Application>Microsoft Office PowerPoint</Application>
  <PresentationFormat>Letter Paper (8.5x11 in)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Frutiger 57Cn</vt:lpstr>
      <vt:lpstr>Office Theme</vt:lpstr>
      <vt:lpstr>Elements of Trust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CUSD Board  Elements of Trust</dc:title>
  <dc:creator>Jennifer Coyne</dc:creator>
  <cp:lastModifiedBy>Brian Stinson</cp:lastModifiedBy>
  <cp:revision>3</cp:revision>
  <cp:lastPrinted>2024-07-10T19:17:21Z</cp:lastPrinted>
  <dcterms:created xsi:type="dcterms:W3CDTF">2022-05-05T22:06:32Z</dcterms:created>
  <dcterms:modified xsi:type="dcterms:W3CDTF">2024-07-10T19:17:24Z</dcterms:modified>
</cp:coreProperties>
</file>